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04" r:id="rId4"/>
    <p:sldId id="299" r:id="rId5"/>
    <p:sldId id="296" r:id="rId6"/>
    <p:sldId id="263" r:id="rId7"/>
    <p:sldId id="262" r:id="rId8"/>
    <p:sldId id="265" r:id="rId9"/>
    <p:sldId id="289" r:id="rId10"/>
    <p:sldId id="313" r:id="rId11"/>
    <p:sldId id="31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1E526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6" autoAdjust="0"/>
    <p:restoredTop sz="94660"/>
  </p:normalViewPr>
  <p:slideViewPr>
    <p:cSldViewPr>
      <p:cViewPr varScale="1">
        <p:scale>
          <a:sx n="55" d="100"/>
          <a:sy n="55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3;&#1086;&#1083;&#1086;&#1074;&#1080;&#1085;&#1072;%20&#1043;.&#1042;%20&#1042;&#1086;&#1089;&#1087;&#1080;&#1090;&#1072;&#1090;&#1100;%20&#1095;&#1077;&#1083;&#1086;&#1074;&#1077;&#1082;&#1072;\&#1042;&#1080;&#1079;&#1080;&#1090;&#1082;&#1072;%20&#1043;&#1086;&#1083;&#1086;&#1074;&#1080;&#1085;&#1072;%20&#1043;&#1042;\Fonovaya_muzyka_-_Dlya_prezentacij_12_(Gybka.co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novaya_muzyka_-_Dlya_prezentacij_12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  <p:pic>
        <p:nvPicPr>
          <p:cNvPr id="7" name="Рисунок 6" descr="https://wallpaperaccess.com/full/729389.jpg"/>
          <p:cNvPicPr/>
          <p:nvPr/>
        </p:nvPicPr>
        <p:blipFill>
          <a:blip r:embed="rId4" cstate="print"/>
          <a:srcRect b="3801"/>
          <a:stretch>
            <a:fillRect/>
          </a:stretch>
        </p:blipFill>
        <p:spPr bwMode="auto">
          <a:xfrm>
            <a:off x="-25935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7995" y="476672"/>
            <a:ext cx="740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Нижненарыкарская</a:t>
            </a: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средняя общеобразовательная школа»</a:t>
            </a:r>
            <a:endParaRPr lang="ru-RU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6311" y="2132856"/>
            <a:ext cx="6399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Профессиональный конкурс </a:t>
            </a:r>
          </a:p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«Я - классный руководитель»</a:t>
            </a:r>
            <a:endParaRPr lang="ru-RU" sz="3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517232"/>
            <a:ext cx="130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22375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392488" cy="53900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Способен сопереживать, сочувствовать, проявлять внимание к другим людям, животным, природе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2" y="2509764"/>
            <a:ext cx="4316288" cy="374459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005582"/>
            <a:ext cx="4032448" cy="4943697"/>
          </a:xfr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370512" cy="4525963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«Педагог – он вечно созидатель.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Он жизни учит и любви к труду.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Я педагог, наставник, воспитатель.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что благодарю судьбу!»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Воспитание – это великое дело: им решается участь человека.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В.Г. Белинский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4824536" cy="4237931"/>
          </a:xfrm>
          <a:prstGeom prst="rect">
            <a:avLst/>
          </a:prstGeom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96552" y="1412776"/>
            <a:ext cx="66350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МБОУ «Нижне-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Нарыкарская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школа»</a:t>
            </a:r>
          </a:p>
          <a:p>
            <a:pPr algn="ctr">
              <a:buNone/>
            </a:pP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Брылянт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Юлия Михайловна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 descr="C:\Users\ШУБА\Downloads\170575057400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96" y="1744690"/>
            <a:ext cx="3168352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3816424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Мастерство  в сфере постановки целей, видения смысла жизни и предназначении, в способности и желании анализировать и примерять самые различные варианты,  синтезировать их неожиданным образом, порождая таким образом новые идеи, новые ценности и новый мир.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Творческий путь -</a:t>
            </a:r>
            <a:b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совершенствовать  мастерство</a:t>
            </a:r>
            <a:endParaRPr lang="ru-RU" sz="3600" dirty="0">
              <a:solidFill>
                <a:srgbClr val="660033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70" y="1781165"/>
            <a:ext cx="2529033" cy="36640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08" y="1781165"/>
            <a:ext cx="2500968" cy="369667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Воспитание  человека –</a:t>
            </a:r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человека, создающего и открывающего знания</a:t>
            </a:r>
            <a:endParaRPr lang="ru-RU" sz="36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852936"/>
            <a:ext cx="288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Наблюдательного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437112"/>
            <a:ext cx="2954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Уверенного в себе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132856"/>
            <a:ext cx="215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Находчивого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7664" y="3573016"/>
            <a:ext cx="2995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Самостоятельного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51" y="2348879"/>
            <a:ext cx="3813218" cy="3240361"/>
          </a:xfr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44016" y="7200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038600" cy="553407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Получает, ищет  и обрабатывает информацию, фантазирует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1" y="2486122"/>
            <a:ext cx="4190359" cy="419035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4" y="2132856"/>
            <a:ext cx="4038600" cy="3031474"/>
          </a:xfr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038600" cy="4525963"/>
          </a:xfrm>
        </p:spPr>
        <p:txBody>
          <a:bodyPr/>
          <a:lstStyle/>
          <a:p>
            <a:pPr algn="ctr" fontAlgn="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Активно включается  в  проекты и умеет  находить новые решения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51910"/>
            <a:ext cx="3803915" cy="285293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44" y="795264"/>
            <a:ext cx="4038600" cy="227171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03" y="3453566"/>
            <a:ext cx="3958141" cy="2797771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Умеет сотрудничать и работать в группе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2" y="2852936"/>
            <a:ext cx="3895432" cy="292494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88" y="179512"/>
            <a:ext cx="4258816" cy="32494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06" y="3606156"/>
            <a:ext cx="4305854" cy="2928294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0344" y="-7031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246043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Умеет задавать вопросы, вступать в диалог,  вести дискуссии, отстаивать свою точку зрения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6600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4" y="3645024"/>
            <a:ext cx="4458343" cy="2885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88" y="571500"/>
            <a:ext cx="4036504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28" y="3675174"/>
            <a:ext cx="3969900" cy="2909019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wallpaperaccess.com/full/729389.jpg"/>
          <p:cNvPicPr/>
          <p:nvPr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038600" cy="5030019"/>
          </a:xfrm>
        </p:spPr>
        <p:txBody>
          <a:bodyPr/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Умеет  общаться с другими людьми </a:t>
            </a: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6600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08" y="476672"/>
            <a:ext cx="4382231" cy="3290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9211"/>
            <a:ext cx="5046233" cy="378904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195</Words>
  <Application>Microsoft Office PowerPoint</Application>
  <PresentationFormat>Экран (4:3)</PresentationFormat>
  <Paragraphs>36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Брылянт Юлия Михайловна </vt:lpstr>
      <vt:lpstr>Творческий путь - совершенствовать  мастерство</vt:lpstr>
      <vt:lpstr>Воспитание  человека – человека, создающего и открывающего знания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ШУБА</cp:lastModifiedBy>
  <cp:revision>138</cp:revision>
  <dcterms:created xsi:type="dcterms:W3CDTF">2021-01-28T11:25:23Z</dcterms:created>
  <dcterms:modified xsi:type="dcterms:W3CDTF">2024-01-20T14:13:04Z</dcterms:modified>
</cp:coreProperties>
</file>