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89" r:id="rId2"/>
    <p:sldId id="290" r:id="rId3"/>
    <p:sldId id="291" r:id="rId4"/>
    <p:sldId id="292" r:id="rId5"/>
    <p:sldId id="294" r:id="rId6"/>
    <p:sldId id="279" r:id="rId7"/>
    <p:sldId id="280" r:id="rId8"/>
    <p:sldId id="274" r:id="rId9"/>
    <p:sldId id="275" r:id="rId10"/>
    <p:sldId id="276" r:id="rId11"/>
    <p:sldId id="277" r:id="rId12"/>
    <p:sldId id="278" r:id="rId13"/>
    <p:sldId id="282" r:id="rId14"/>
    <p:sldId id="258" r:id="rId15"/>
    <p:sldId id="259" r:id="rId16"/>
    <p:sldId id="260" r:id="rId17"/>
    <p:sldId id="283" r:id="rId18"/>
    <p:sldId id="261" r:id="rId19"/>
    <p:sldId id="262" r:id="rId20"/>
    <p:sldId id="263" r:id="rId21"/>
    <p:sldId id="284" r:id="rId22"/>
    <p:sldId id="256" r:id="rId23"/>
    <p:sldId id="257" r:id="rId24"/>
    <p:sldId id="265" r:id="rId25"/>
    <p:sldId id="285" r:id="rId26"/>
    <p:sldId id="272" r:id="rId27"/>
    <p:sldId id="269" r:id="rId28"/>
    <p:sldId id="273" r:id="rId29"/>
    <p:sldId id="286" r:id="rId30"/>
    <p:sldId id="271" r:id="rId31"/>
    <p:sldId id="270" r:id="rId32"/>
    <p:sldId id="268" r:id="rId33"/>
    <p:sldId id="287" r:id="rId34"/>
    <p:sldId id="264" r:id="rId35"/>
    <p:sldId id="266" r:id="rId36"/>
    <p:sldId id="267" r:id="rId37"/>
    <p:sldId id="295" r:id="rId38"/>
    <p:sldId id="298" r:id="rId39"/>
    <p:sldId id="299" r:id="rId40"/>
    <p:sldId id="296" r:id="rId41"/>
    <p:sldId id="300" r:id="rId42"/>
    <p:sldId id="301" r:id="rId43"/>
    <p:sldId id="302" r:id="rId44"/>
    <p:sldId id="297" r:id="rId45"/>
    <p:sldId id="303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C94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3A98C-405B-4A5C-8E49-868D3F6188CA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D0044-EE61-4778-AD2A-AC01AC1278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9567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ED0044-EE61-4778-AD2A-AC01AC1278B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5C94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10321-22E5-4EC4-8046-B7D96B63F909}" type="datetimeFigureOut">
              <a:rPr lang="ru-RU" smtClean="0"/>
              <a:pPr/>
              <a:t>17.10.2024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41FB6-A091-4BEC-8E51-38D468E168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1328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Формы работы с родителями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формированию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читательской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самостоятельности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(доклад на районном методическом </a:t>
            </a:r>
            <a:r>
              <a:rPr lang="ru-RU" sz="31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объеднии</a:t>
            </a:r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1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404664"/>
            <a:ext cx="40162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Усть-Коксинская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СОШ»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63054" y="4653136"/>
            <a:ext cx="31885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Автор-составитель: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Головина Г.В.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читель начальных классов,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348880"/>
            <a:ext cx="357190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9512" y="260648"/>
            <a:ext cx="57150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«Чьи это ноги?», «Кто чем поет?», «Чей нос лучше?», «Лесные домишки», «Одинец» – в основе всех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лесных сказок, рассказов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повестей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Виталия Бианки 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лежат его собственные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научные наблюдения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над жизнью леса и его обитателей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428868"/>
            <a:ext cx="364333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714356"/>
            <a:ext cx="824206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Сказки-притчи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Сергея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Баруздина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помогают ответить на многие вопросы,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которые дети задают взрослым: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 рыбках, воробьях,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черепахах, страусах,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улитках и других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обитателях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планеты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571612"/>
            <a:ext cx="450059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5720" y="285728"/>
            <a:ext cx="6929486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Сказки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К. Ушинского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побуждают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присматриваться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родной природе,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изучать ее,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осмысливать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окружающие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явления.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3">
                <a:tint val="45000"/>
                <a:satMod val="400000"/>
              </a:schemeClr>
            </a:duotone>
            <a:lum bright="-18000"/>
          </a:blip>
          <a:srcRect/>
          <a:stretch>
            <a:fillRect/>
          </a:stretch>
        </p:blipFill>
        <p:spPr bwMode="auto">
          <a:xfrm>
            <a:off x="3857620" y="2714620"/>
            <a:ext cx="5000628" cy="385765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7158" y="428604"/>
            <a:ext cx="8486747" cy="184665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Сказка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МЕДВЕДЬ - ВЫДУМЩИК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6165304"/>
            <a:ext cx="2229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Хабарова Светлана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0042"/>
            <a:ext cx="9144000" cy="5908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215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5103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143504" y="2143116"/>
            <a:ext cx="3517894" cy="328614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428604"/>
            <a:ext cx="71438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Сказка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СТАРЫЕ И НОВЫЕ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lum bright="-2000" contrast="3000"/>
          </a:blip>
          <a:srcRect/>
          <a:stretch>
            <a:fillRect/>
          </a:stretch>
        </p:blipFill>
        <p:spPr bwMode="auto">
          <a:xfrm>
            <a:off x="1428728" y="3500438"/>
            <a:ext cx="2214578" cy="18573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6165304"/>
            <a:ext cx="2096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Денисов Вячеслав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58346" cy="7035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8947150" cy="6448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9552" y="259052"/>
            <a:ext cx="7920880" cy="615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Основная цель: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помочь родителям осознать ценность чтения детям книг как средства образования и воспитания школьников.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‒ познакомить родителей с возрастными особенностями школьников в плане восприятия произведений детской художественной и познавательной литературы;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‒ вовлекать семьи в атмосферу чтения;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‒ научить родителей руководить воспитанием детей как будущих читателей, привлечь их к взаимодействию со школой;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315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7143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Сказка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МУДРЫЙ СТАРИК</a:t>
            </a:r>
          </a:p>
          <a:p>
            <a:pPr algn="ctr"/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9124" y="585789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b="1" dirty="0" smtClean="0"/>
              <a:t> </a:t>
            </a:r>
          </a:p>
          <a:p>
            <a:pPr algn="r"/>
            <a:endParaRPr lang="ru-RU" sz="24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43636" y="1857364"/>
            <a:ext cx="2286016" cy="3857652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2714620"/>
            <a:ext cx="2928958" cy="37147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24128" y="6237312"/>
            <a:ext cx="2092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Фефелова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Полина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2801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:\Экология\Изображение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643050"/>
            <a:ext cx="3000396" cy="492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357290" y="142852"/>
            <a:ext cx="708520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Сказка про то, как я 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ловил рыбу</a:t>
            </a:r>
          </a:p>
        </p:txBody>
      </p:sp>
      <p:pic>
        <p:nvPicPr>
          <p:cNvPr id="5" name="Рисунок 4" descr="G:\Экология\Изображение.pn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43636" y="2428868"/>
            <a:ext cx="2500330" cy="357190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5004048" y="6309320"/>
            <a:ext cx="1848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Хабаров Руслан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Экология\Изображение 001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63" y="0"/>
            <a:ext cx="9144063" cy="592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:\Экология\Изображение.pn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50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G:\Экология\Изображение 002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1928802"/>
            <a:ext cx="4000528" cy="464184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20" y="285728"/>
            <a:ext cx="635798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Сказка</a:t>
            </a:r>
          </a:p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 дракона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6093296"/>
            <a:ext cx="2116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Барышева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Ксения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07751"/>
            <a:ext cx="8640960" cy="669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В 2018-2019 году в нашей школе мы запустили проектную детальность по четвертям.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четверть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образовательный проект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Береги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наш общий дом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экологической культуры учащихся.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четверть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образовательный проект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Ученье с увлеченьем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(проект имеет предметную направленность)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четверть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образовательный проект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малая Родина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(проект имеет региональную направленность)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IY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четверть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образовательный проект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Знаем и помним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у учащихся трепетного отношения к прошлому страны и людям, завоевавшим ее свободу.)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</p:spPr>
      </p:pic>
      <p:pic>
        <p:nvPicPr>
          <p:cNvPr id="4" name="Picture 2" descr="C:\Documents and Settings\Admin\Рабочий стол\DCIM\101MSDCF\DSC04808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214290"/>
            <a:ext cx="2643206" cy="1928850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DCIM\101MSDCF\DSC0484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00760" y="214290"/>
            <a:ext cx="2920992" cy="2190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591675" cy="6911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357430"/>
            <a:ext cx="3643306" cy="4163812"/>
          </a:xfrm>
          <a:prstGeom prst="rect">
            <a:avLst/>
          </a:prstGeom>
          <a:noFill/>
          <a:ln cmpd="sng">
            <a:solidFill>
              <a:srgbClr val="25C940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357158" y="0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Сказка</a:t>
            </a: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Экология - добрая фея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2240" y="6093296"/>
            <a:ext cx="2368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Болтовский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Евгений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85728"/>
            <a:ext cx="9169683" cy="6049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6214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476672"/>
            <a:ext cx="7632848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четверть 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образовательный проект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Ученье с увлеченьем</a:t>
            </a:r>
            <a:r>
              <a:rPr lang="ru-RU" sz="32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Нужно отметить,  что</a:t>
            </a:r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полезно  чтение не только художественной литературы, но и справочников, энциклопедий. Если у маленьких почемучек будут возникать вопросы из мира техники, природы, всегда можно вместе почитать справочную литературу.</a:t>
            </a:r>
            <a:endParaRPr lang="ru-RU" sz="11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Предмет </a:t>
            </a: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Окружающий мир</a:t>
            </a: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Мини-проект </a:t>
            </a: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 вокруг нас</a:t>
            </a: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Цель </a:t>
            </a: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реклама, (</a:t>
            </a:r>
            <a:r>
              <a:rPr lang="ru-RU" sz="24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буктрейлер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понравившейся энциклопедии.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галина\Pictures\FreeVideoToJPGConverter\Галина Барман Чудеса живой природы буктрейлер (12.11.2019 21-05-06)\Галина Барман Чудеса живой природы буктрейлер 06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836712"/>
            <a:ext cx="424847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галина\Pictures\FreeVideoToJPGConverter\Галина Барман Чудеса живой природы буктрейлер (12.11.2019 21-05-06)\Галина Барман Чудеса живой природы буктрейлер 08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908720"/>
            <a:ext cx="4276725" cy="3207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галина\Pictures\FreeVideoToJPGConverter\Галина Барман Чудеса живой природы буктрейлер (12.11.2019 21-05-06)\Галина Барман Чудеса живой природы буктрейлер 09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1520" y="3761656"/>
            <a:ext cx="424847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Picture 2" descr="C:\Users\галина\Pictures\FreeVideoToJPGConverter\Галина Барман Чудеса живой природы буктрейлер (12.11.2019 21-05-06)\Галина Барман Чудеса живой природы буктрейлер 1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4008" y="3753036"/>
            <a:ext cx="4248472" cy="31049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0"/>
            <a:ext cx="6696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Сорокина Ксения, ученица 4 класса</a:t>
            </a:r>
          </a:p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помощник- мама  Сорокина Татьяна Сергеевна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галина\Pictures\FreeVideoToJPGConverter\Галина Барман Чудеса живой природы буктрейлер (12.11.2019 21-05-06)\Галина Барман Чудеса живой природы буктрейлер 1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188640"/>
            <a:ext cx="4379979" cy="3284984"/>
          </a:xfrm>
          <a:prstGeom prst="rect">
            <a:avLst/>
          </a:prstGeom>
          <a:noFill/>
        </p:spPr>
      </p:pic>
      <p:pic>
        <p:nvPicPr>
          <p:cNvPr id="4" name="Рисунок 3" descr="C:\Users\галина\Pictures\FreeVideoToJPGConverter\Галина Барман Чудеса живой природы буктрейлер (12.11.2019 21-05-06)\Галина Барман Чудеса живой природы буктрейлер 15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188640"/>
            <a:ext cx="410445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галина\Pictures\FreeVideoToJPGConverter\Галина Барман Чудеса живой природы буктрейлер (12.11.2019 21-05-06)\Галина Барман Чудеса живой природы буктрейлер 16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3573016"/>
            <a:ext cx="435597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галина\Pictures\FreeVideoToJPGConverter\Галина Барман Чудеса живой природы буктрейлер (12.11.2019 21-05-06)\Галина Барман Чудеса живой природы буктрейлер 50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4008" y="3573016"/>
            <a:ext cx="410445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галина\Pictures\FreeVideoToJPGConverter\Галина Барман Чудеса живой природы буктрейлер (12.11.2019 21-05-06)\Галина Барман Чудеса живой природы буктрейлер 27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4048" y="4221088"/>
            <a:ext cx="3674542" cy="233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1520" y="117693"/>
            <a:ext cx="8352928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рамках проектов по каждому из направлений ведется работа с родителями по формированию читательской грамотности.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Формы работы: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 анкетирование родителей и учащихся;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отбор и изучение литературы с целью выявления произведений, наиболее интересных для совместного обсуждения с родителями и детьми;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 беседы, коллективное чтение;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литературные викторины, праздники, состязание чтецов, реклама книги, (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буктрейлеры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 конкурсы рассказов и сочинений;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выступления на родительских собраниях с беседами, обзорами, рекомендациями;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организация семейных праздников и творческих работ для всей семьи;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проекты.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764704"/>
            <a:ext cx="756084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 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четверть </a:t>
            </a:r>
            <a:r>
              <a:rPr lang="ru-RU" sz="3200" b="1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образовательный проект </a:t>
            </a:r>
            <a:r>
              <a:rPr lang="ru-RU" sz="32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малая Родина</a:t>
            </a:r>
            <a:r>
              <a:rPr lang="ru-RU" sz="32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14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Мини-проект </a:t>
            </a:r>
            <a:r>
              <a:rPr lang="ru-RU" sz="32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Мифы, сказки, легенды</a:t>
            </a:r>
            <a:r>
              <a:rPr lang="ru-RU" sz="32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»</a:t>
            </a:r>
            <a:endParaRPr lang="ru-RU" sz="1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Цель </a:t>
            </a:r>
            <a:r>
              <a:rPr lang="ru-RU" sz="3200" b="1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совместное чтение, пересказ друг другу прочитанного, составление кроссвордов, иллюстрации и аппликации понравившихся героев.</a:t>
            </a:r>
            <a:endParaRPr lang="ru-RU" sz="40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251520" y="260648"/>
            <a:ext cx="8136904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Ирбис, снежный барс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главный герой, о котором повествуют легенды горного Алтая.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случилось в глубокой древности.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Чудо-зверь Манны, подобно столетнему кедру, родила семерых сыновей-духов: кота, росомаху, барсука, рысь, барса, тигра и льва.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В то время жила на Алтае девушка удивительной красоты, дочь вождя скифского племени. Люди звали ее Алтайской принцессой. Однажды она собирала в лесу целебные травы. Вдруг на поляну вышел юноша, его волосы были белыми, как снег, а глаза ясными, как горный хрусталь. На плечи юноши была наброшена белая шкура. Длинный пушистый хвост волочился по земле. Прошло несколько месяцев. Принцесса видела юношу почти каждый день. Они вместе гуляли в горах. Алтайская принцесса полюбила молодого человека с первого взгляда…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:\17-18 уч год\классное руководство\2 четверть - проект\Снежный барс\Фото с барсом\IMG_20171110_16040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620688"/>
            <a:ext cx="345638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I:\17-18 уч год\классное руководство\2 четверть - проект\Снежный барс\Фото с барсом\IMG_20171110_162131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692696"/>
            <a:ext cx="345638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:\17-18 уч год\классное руководство\2 четверть - проект\Снежный барс\Фото с барсом\IMG_20171106_171024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620688"/>
            <a:ext cx="396044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I:\17-18 уч год\классное руководство\2 четверть - проект\Снежный барс\Фото с барсом\IMG_20171109_170631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692696"/>
            <a:ext cx="381642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88640"/>
            <a:ext cx="763284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IY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четверть 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образовательный проект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Знаем и помним</a:t>
            </a:r>
            <a:r>
              <a:rPr lang="ru-RU" sz="32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»</a:t>
            </a:r>
            <a:endParaRPr lang="ru-RU" sz="1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Мини-проект.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Книги на тему 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и война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Валентин Катаев </a:t>
            </a:r>
            <a:r>
              <a:rPr lang="ru-RU" sz="28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Сын полка</a:t>
            </a:r>
            <a:r>
              <a:rPr lang="ru-RU" sz="28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»</a:t>
            </a:r>
            <a:endParaRPr lang="ru-RU" sz="2800" b="1" dirty="0" smtClean="0">
              <a:solidFill>
                <a:srgbClr val="7030A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Совместное чтение. Обсуждение. Отзыв. Иллюстрации. Инсценировка отрывка.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9" name="Picture 3" descr="http://900igr.net/up/datas/253831/0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736" y="3501008"/>
            <a:ext cx="4789277" cy="3356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467544" y="260648"/>
            <a:ext cx="8136904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Таким образом,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успех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реализации проектов и развития читательского интереса у детей зависит  от участия  родителей.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Детям требуется «читающая» среда, книжное окружение. Только на этой основе возникает желание читать, перерастающее в глубокую духовную потребность.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«Читающая» среда должна быть создана прежде всего в семье. Своевременный и тесный контакт с родителями школьников позволяет обрести в их лице необходимых и надежных помощников, углубляющих у детей интерес к чтению.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28092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четверть 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образовательный проект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Береги  наш общий дом</a:t>
            </a:r>
            <a:r>
              <a:rPr lang="ru-RU" sz="32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»</a:t>
            </a:r>
            <a:endParaRPr lang="ru-RU" sz="1400" b="1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Дети вместе с родителями работали  над  мини-проектом </a:t>
            </a:r>
            <a:r>
              <a:rPr lang="ru-RU" sz="28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Экологические сказки</a:t>
            </a:r>
            <a:r>
              <a:rPr lang="ru-RU" sz="28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результате работы  узнали много нового о творчестве М.Пришвина Н.Сладкова, В. Бианки, С. </a:t>
            </a:r>
            <a:r>
              <a:rPr lang="ru-RU" sz="28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Баруздина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К.Ушинского. </a:t>
            </a:r>
            <a:endParaRPr lang="ru-RU" sz="1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Дети вместе с родителями придумали интересные сказки и нарисовали к ним иллюстрации, приняли активное участие в составлении кроссвордов, вопросов по произведениям.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484784"/>
            <a:ext cx="7143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/>
              <a:t>         </a:t>
            </a:r>
            <a:r>
              <a:rPr lang="ru-RU" sz="3600" b="1" dirty="0" smtClean="0">
                <a:solidFill>
                  <a:srgbClr val="7030A0"/>
                </a:solidFill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Сказка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– это  любимое развлечение и отдых для детей и взрослых. </a:t>
            </a:r>
          </a:p>
          <a:p>
            <a:pPr algn="just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Сказка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 только развлекает, она  воспитывает, знакомит нас с окружающим миром, добром и злом. </a:t>
            </a:r>
          </a:p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Сказка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– универсальный учитель.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404664"/>
            <a:ext cx="7035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</a:t>
            </a:r>
            <a:r>
              <a:rPr lang="ru-RU" sz="36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 «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Экологические сказки</a:t>
            </a:r>
            <a:r>
              <a:rPr lang="ru-RU" sz="3600" b="1" dirty="0" smtClean="0">
                <a:solidFill>
                  <a:srgbClr val="7030A0"/>
                </a:solidFill>
                <a:ea typeface="Calibri" pitchFamily="34" charset="0"/>
                <a:cs typeface="Times New Roman" pitchFamily="18" charset="0"/>
              </a:rPr>
              <a:t>»</a:t>
            </a:r>
            <a:endParaRPr lang="ru-RU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785794"/>
            <a:ext cx="764386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Экологические сказки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несут «экологическую информацию», т.е. дают знания о природе, о повадках животных,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взаимоотношении людей с животным и растительным миром.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Они нацелены на формирование у человека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бережного отношения к природе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8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571744"/>
            <a:ext cx="357190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428596" y="500042"/>
            <a:ext cx="721523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окружающем мире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Михаил Пришвин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видел особую красоту и развивал в своем творчестве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идею взаимосвязи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человека и природы.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Этой теме посвящена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сказка-быль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«Кладовая солнца»</a:t>
            </a:r>
            <a:endParaRPr kumimoji="0" lang="ru-RU" sz="7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571604" y="5823867"/>
            <a:ext cx="692948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2428868"/>
            <a:ext cx="392909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792961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Николай Сладков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посвятил изучению природы всю жизнь, делился с маленькими читателями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своими наблюдениями, пытался им привить любовь к природе родного края. Герои его сказок – животные и птицы.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Чудесные сказки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Николая Сладкова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помогают лучше понять и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полюбить окружающий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мир, учат бережно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относиться к природе.</a:t>
            </a:r>
            <a:endParaRPr lang="ru-RU" sz="6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904</Words>
  <Application>Microsoft Office PowerPoint</Application>
  <PresentationFormat>Экран (4:3)</PresentationFormat>
  <Paragraphs>128</Paragraphs>
  <Slides>45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Формы работы с родителями  по формированию читательской самостоятельности (доклад на районном методическом объеднии)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123321</dc:creator>
  <cp:lastModifiedBy>123</cp:lastModifiedBy>
  <cp:revision>61</cp:revision>
  <dcterms:created xsi:type="dcterms:W3CDTF">2012-05-07T08:57:13Z</dcterms:created>
  <dcterms:modified xsi:type="dcterms:W3CDTF">2024-10-17T05:16:57Z</dcterms:modified>
</cp:coreProperties>
</file>