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9" r:id="rId3"/>
    <p:sldId id="257" r:id="rId4"/>
    <p:sldId id="258" r:id="rId5"/>
    <p:sldId id="256" r:id="rId6"/>
    <p:sldId id="260" r:id="rId7"/>
    <p:sldId id="262" r:id="rId8"/>
    <p:sldId id="266" r:id="rId9"/>
    <p:sldId id="263" r:id="rId10"/>
    <p:sldId id="267" r:id="rId11"/>
    <p:sldId id="265" r:id="rId12"/>
    <p:sldId id="264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CD38-D284-47A4-8CA1-CEA2875FFA94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B83A-A08A-4C41-A40E-B39EFB50D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391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CD38-D284-47A4-8CA1-CEA2875FFA94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B83A-A08A-4C41-A40E-B39EFB50D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437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CD38-D284-47A4-8CA1-CEA2875FFA94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B83A-A08A-4C41-A40E-B39EFB50D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421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CD38-D284-47A4-8CA1-CEA2875FFA94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B83A-A08A-4C41-A40E-B39EFB50D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56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CD38-D284-47A4-8CA1-CEA2875FFA94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B83A-A08A-4C41-A40E-B39EFB50D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379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CD38-D284-47A4-8CA1-CEA2875FFA94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B83A-A08A-4C41-A40E-B39EFB50D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928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CD38-D284-47A4-8CA1-CEA2875FFA94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B83A-A08A-4C41-A40E-B39EFB50D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207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CD38-D284-47A4-8CA1-CEA2875FFA94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B83A-A08A-4C41-A40E-B39EFB50D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5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CD38-D284-47A4-8CA1-CEA2875FFA94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B83A-A08A-4C41-A40E-B39EFB50D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488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CD38-D284-47A4-8CA1-CEA2875FFA94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B83A-A08A-4C41-A40E-B39EFB50D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072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ACD38-D284-47A4-8CA1-CEA2875FFA94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4B83A-A08A-4C41-A40E-B39EFB50D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160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ACD38-D284-47A4-8CA1-CEA2875FFA94}" type="datetimeFigureOut">
              <a:rPr lang="ru-RU" smtClean="0"/>
              <a:t>19.08.2024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4B83A-A08A-4C41-A40E-B39EFB50D4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52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67" r="85935" b="85093"/>
          <a:stretch/>
        </p:blipFill>
        <p:spPr>
          <a:xfrm>
            <a:off x="0" y="16625"/>
            <a:ext cx="897775" cy="628167"/>
          </a:xfrm>
        </p:spPr>
      </p:pic>
      <p:pic>
        <p:nvPicPr>
          <p:cNvPr id="8" name="Объект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93" b="85579"/>
          <a:stretch/>
        </p:blipFill>
        <p:spPr>
          <a:xfrm>
            <a:off x="6382872" y="114954"/>
            <a:ext cx="5719482" cy="512576"/>
          </a:xfrm>
          <a:prstGeom prst="rect">
            <a:avLst/>
          </a:prstGeom>
        </p:spPr>
      </p:pic>
      <p:pic>
        <p:nvPicPr>
          <p:cNvPr id="9" name="Объект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093"/>
          <a:stretch/>
        </p:blipFill>
        <p:spPr>
          <a:xfrm>
            <a:off x="0" y="6184058"/>
            <a:ext cx="6382871" cy="52983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93" b="85579"/>
          <a:stretch/>
        </p:blipFill>
        <p:spPr>
          <a:xfrm>
            <a:off x="6382871" y="6166796"/>
            <a:ext cx="5719482" cy="5125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861" y="3339806"/>
            <a:ext cx="2097139" cy="279246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861" y="604697"/>
            <a:ext cx="2097139" cy="2792465"/>
          </a:xfrm>
          <a:prstGeom prst="rect">
            <a:avLst/>
          </a:prstGeom>
        </p:spPr>
      </p:pic>
      <p:sp>
        <p:nvSpPr>
          <p:cNvPr id="13" name="Подзаголовок 2"/>
          <p:cNvSpPr txBox="1">
            <a:spLocks/>
          </p:cNvSpPr>
          <p:nvPr/>
        </p:nvSpPr>
        <p:spPr>
          <a:xfrm>
            <a:off x="897775" y="5548564"/>
            <a:ext cx="7953185" cy="4010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Августовское совещание работников образования Октябрьского района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88" y="5101219"/>
            <a:ext cx="1925047" cy="10828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34" y="36405"/>
            <a:ext cx="1455586" cy="1276069"/>
          </a:xfrm>
          <a:prstGeom prst="rect">
            <a:avLst/>
          </a:prstGeom>
        </p:spPr>
      </p:pic>
      <p:pic>
        <p:nvPicPr>
          <p:cNvPr id="14" name="Объект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63" r="36312" b="85579"/>
          <a:stretch/>
        </p:blipFill>
        <p:spPr>
          <a:xfrm>
            <a:off x="1986604" y="66502"/>
            <a:ext cx="4065061" cy="561028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742134" y="158513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«Педагог – ключевая фигура образовательного процесса: мотивация педагогов на освоение инновационных цифровых технологий»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>
          <a:xfrm>
            <a:off x="742134" y="4015720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МБОУ «Нижненарыкарская СОШ»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26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131545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368" y="335941"/>
            <a:ext cx="2071215" cy="605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792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560" y="5193630"/>
            <a:ext cx="2958880" cy="166437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071" y="3495506"/>
            <a:ext cx="2679858" cy="253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302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Выводы и итоги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Текст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07" y="253644"/>
            <a:ext cx="2969677" cy="8687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645" y="0"/>
            <a:ext cx="2681111" cy="150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05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963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696"/>
          <a:stretch/>
        </p:blipFill>
        <p:spPr>
          <a:xfrm>
            <a:off x="-161365" y="302452"/>
            <a:ext cx="6639475" cy="51745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7" t="-1217" b="86696"/>
          <a:stretch/>
        </p:blipFill>
        <p:spPr>
          <a:xfrm>
            <a:off x="6639475" y="278793"/>
            <a:ext cx="5949124" cy="5647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586" y="1032543"/>
            <a:ext cx="7014276" cy="5693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98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152" y="365125"/>
            <a:ext cx="5652248" cy="1325563"/>
          </a:xfrm>
        </p:spPr>
        <p:txBody>
          <a:bodyPr/>
          <a:lstStyle/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52" y="372548"/>
            <a:ext cx="8637954" cy="6112903"/>
          </a:xfrm>
        </p:spPr>
      </p:pic>
      <p:pic>
        <p:nvPicPr>
          <p:cNvPr id="10" name="Объект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06" r="33081"/>
          <a:stretch/>
        </p:blipFill>
        <p:spPr>
          <a:xfrm>
            <a:off x="10507173" y="0"/>
            <a:ext cx="16848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7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990" y="2145799"/>
            <a:ext cx="10515600" cy="1325563"/>
          </a:xfrm>
        </p:spPr>
        <p:txBody>
          <a:bodyPr/>
          <a:lstStyle/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5627" y="207629"/>
            <a:ext cx="1936309" cy="1697505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82" y="436666"/>
            <a:ext cx="8421179" cy="622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434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650" y="327638"/>
            <a:ext cx="2969677" cy="8687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965" y="7936"/>
            <a:ext cx="2681111" cy="1508125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7" y="1523995"/>
            <a:ext cx="12066385" cy="5031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59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990" y="2145799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093"/>
          <a:stretch/>
        </p:blipFill>
        <p:spPr>
          <a:xfrm>
            <a:off x="0" y="114953"/>
            <a:ext cx="6382871" cy="529839"/>
          </a:xfrm>
        </p:spPr>
      </p:pic>
      <p:pic>
        <p:nvPicPr>
          <p:cNvPr id="8" name="Объект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93" b="85579"/>
          <a:stretch/>
        </p:blipFill>
        <p:spPr>
          <a:xfrm>
            <a:off x="6382872" y="114954"/>
            <a:ext cx="5719482" cy="512576"/>
          </a:xfrm>
          <a:prstGeom prst="rect">
            <a:avLst/>
          </a:prstGeom>
        </p:spPr>
      </p:pic>
      <p:pic>
        <p:nvPicPr>
          <p:cNvPr id="9" name="Объект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093"/>
          <a:stretch/>
        </p:blipFill>
        <p:spPr>
          <a:xfrm>
            <a:off x="0" y="6184058"/>
            <a:ext cx="6382871" cy="529839"/>
          </a:xfrm>
          <a:prstGeom prst="rect">
            <a:avLst/>
          </a:prstGeom>
        </p:spPr>
      </p:pic>
      <p:pic>
        <p:nvPicPr>
          <p:cNvPr id="10" name="Объект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93" b="85579"/>
          <a:stretch/>
        </p:blipFill>
        <p:spPr>
          <a:xfrm>
            <a:off x="6382871" y="6166796"/>
            <a:ext cx="5719482" cy="512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491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91896" y="229450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Место для фото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368" y="335941"/>
            <a:ext cx="2071215" cy="605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354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6732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368" y="335941"/>
            <a:ext cx="2071215" cy="605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391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1896" y="2294509"/>
            <a:ext cx="10515600" cy="1325563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Место для фото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368" y="335941"/>
            <a:ext cx="2071215" cy="605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5436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41</Words>
  <Application>Microsoft Office PowerPoint</Application>
  <PresentationFormat>Широкоэкранный</PresentationFormat>
  <Paragraphs>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  <vt:lpstr>Презентация PowerPoint</vt:lpstr>
      <vt:lpstr>Презентация PowerPoint</vt:lpstr>
      <vt:lpstr>Место для фото</vt:lpstr>
      <vt:lpstr>Презентация PowerPoint</vt:lpstr>
      <vt:lpstr>Презентация PowerPoint</vt:lpstr>
      <vt:lpstr>Выводы и итоги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Контрактный Управляющий</dc:creator>
  <cp:lastModifiedBy>inwin</cp:lastModifiedBy>
  <cp:revision>21</cp:revision>
  <dcterms:created xsi:type="dcterms:W3CDTF">2024-06-10T09:35:12Z</dcterms:created>
  <dcterms:modified xsi:type="dcterms:W3CDTF">2024-08-19T07:05:27Z</dcterms:modified>
</cp:coreProperties>
</file>