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9" r:id="rId2"/>
    <p:sldId id="292" r:id="rId3"/>
    <p:sldId id="274" r:id="rId4"/>
    <p:sldId id="296" r:id="rId5"/>
    <p:sldId id="278" r:id="rId6"/>
    <p:sldId id="289" r:id="rId7"/>
    <p:sldId id="287" r:id="rId8"/>
    <p:sldId id="293" r:id="rId9"/>
    <p:sldId id="294" r:id="rId10"/>
    <p:sldId id="295" r:id="rId1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D86"/>
    <a:srgbClr val="005D9B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157313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75023" y="5047389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Петрова Ольга Петровна</a:t>
            </a:r>
            <a:r>
              <a:rPr lang="ru-RU" sz="20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Председатель Управляющего Совета </a:t>
            </a:r>
          </a:p>
          <a:p>
            <a:pPr algn="l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МБОУ «Нижненарыкарская СОШ»</a:t>
            </a:r>
            <a:endParaRPr lang="ru-RU" sz="20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64"/>
            <a:ext cx="4055251" cy="472327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764053" y="3580049"/>
            <a:ext cx="8288610" cy="13363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 ТЕМА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УПРАВЛЯЮЩИЙ СОВЕТ КАК ОРГАН СТРАТЕГИЧЕСКОГО УПРАВЛЕНИЯ ПРИОРИТЕТНЫМИ НАПРАВЛЕНИЯМИ ДЕЯТЕЛЬНОСТИ ОБРАЗОВАТЕЛЬНОЙ ОРГАНИЗАЦИИ»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16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7433" y="2904603"/>
            <a:ext cx="1624480" cy="163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81395" y="58361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01881" y="1721922"/>
            <a:ext cx="11376561" cy="5136078"/>
          </a:xfrm>
        </p:spPr>
        <p:txBody>
          <a:bodyPr>
            <a:normAutofit/>
          </a:bodyPr>
          <a:lstStyle/>
          <a:p>
            <a:pPr fontAlgn="auto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«Когда все двигаются вперёд совместными усилиями, успех приходит сам собой»</a:t>
            </a:r>
          </a:p>
          <a:p>
            <a:pPr fontAlgn="auto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								Генри Форд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81395" y="58361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01881" y="261258"/>
            <a:ext cx="11376561" cy="6596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Эффективно организованная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деятельность управляющего совета –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это мощная социальная защита для всех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участников образовательного процесса, 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также  дополнительный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организационный и интеллектуальный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ресурс  развития образовательной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35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0" y="472744"/>
            <a:ext cx="9728421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Общешкольные родительские собрания и заседания Управляющего совета</a:t>
            </a:r>
            <a:endParaRPr lang="ru-RU" sz="36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90752" y="2207018"/>
            <a:ext cx="6246421" cy="114182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за соблюдением здоровых и безопасных условий в школе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84813" y="3562027"/>
            <a:ext cx="6264236" cy="74871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организации питания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684815" y="4479027"/>
            <a:ext cx="6252359" cy="805491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Организация внеурочной деятельности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672938" y="5475943"/>
            <a:ext cx="6335487" cy="1043609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Участие в спортивно-массовых мероприятиях, в творческих и интеллектуальных конкурсах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8497" y="1540786"/>
            <a:ext cx="580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Вопросы для обсуждения:</a:t>
            </a:r>
            <a:endParaRPr lang="ru-RU" sz="3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2" descr="C:\Users\Завуч\Desktop\23-08-2023_08-38-41\pU4oPrFm5H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429" y="1834737"/>
            <a:ext cx="4398819" cy="439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4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42504" y="651732"/>
            <a:ext cx="10224654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Результаты конкурсов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pic>
        <p:nvPicPr>
          <p:cNvPr id="2051" name="Picture 3" descr="C:\Users\Завуч\Desktop\23-08-2023_08-38-41\IMG_20210326_123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72645" y="19261777"/>
            <a:ext cx="5094515" cy="7015345"/>
          </a:xfrm>
          <a:prstGeom prst="rect">
            <a:avLst/>
          </a:prstGeom>
          <a:noFill/>
        </p:spPr>
      </p:pic>
      <p:pic>
        <p:nvPicPr>
          <p:cNvPr id="1026" name="Picture 2" descr="https://sun9-5.userapi.com/impg/SOJB5pAn-L4795FW8xaAxkDj3AvIo6RRkR01fw/hrc7U9lrnfc.jpg?size=1034x703&amp;quality=95&amp;sign=39b3bfbf43bbe6cf92582772b1504991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2000445"/>
            <a:ext cx="6013182" cy="45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9" y="2577312"/>
            <a:ext cx="2693494" cy="3760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5" y="2577312"/>
            <a:ext cx="2700287" cy="37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42504" y="651732"/>
            <a:ext cx="10224654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Спортивно – оздоровительные мероприятия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pic>
        <p:nvPicPr>
          <p:cNvPr id="2050" name="Picture 2" descr="C:\Users\Завуч\Desktop\23-08-2023_08-38-41\DSC03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05" y="1527933"/>
            <a:ext cx="6761932" cy="3804088"/>
          </a:xfrm>
          <a:prstGeom prst="rect">
            <a:avLst/>
          </a:prstGeom>
          <a:noFill/>
        </p:spPr>
      </p:pic>
      <p:pic>
        <p:nvPicPr>
          <p:cNvPr id="2051" name="Picture 3" descr="C:\Users\Завуч\Desktop\23-08-2023_08-38-41\IMG_20210326_123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272645" y="19261777"/>
            <a:ext cx="5094515" cy="7015345"/>
          </a:xfrm>
          <a:prstGeom prst="rect">
            <a:avLst/>
          </a:prstGeom>
          <a:noFill/>
        </p:spPr>
      </p:pic>
      <p:pic>
        <p:nvPicPr>
          <p:cNvPr id="2052" name="Picture 4" descr="C:\Users\Завуч\Desktop\23-08-2023_08-38-41\IMG_20191113_1515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2460" y="2351314"/>
            <a:ext cx="5795160" cy="434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56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школьного питания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692" y="1487238"/>
            <a:ext cx="674936" cy="679268"/>
          </a:xfrm>
          <a:prstGeom prst="rect">
            <a:avLst/>
          </a:prstGeom>
          <a:noFill/>
        </p:spPr>
      </p:pic>
      <p:pic>
        <p:nvPicPr>
          <p:cNvPr id="3074" name="Picture 2" descr="C:\Users\Завуч\Desktop\23-08-2023_08-38-41\kdrA_2fqX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74" y="2166506"/>
            <a:ext cx="5701714" cy="464381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7" y="2148490"/>
            <a:ext cx="5857794" cy="46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4098" name="Picture 2" descr="C:\Users\Завуч\Desktop\23-08-2023_08-38-41\IMG_20221103_114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431" y="1567543"/>
            <a:ext cx="5193474" cy="3895106"/>
          </a:xfrm>
          <a:prstGeom prst="rect">
            <a:avLst/>
          </a:prstGeom>
          <a:noFill/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3765" y="5520234"/>
            <a:ext cx="10699668" cy="114182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Участники Фронтального диктанта на мансийском языке</a:t>
            </a:r>
            <a:endParaRPr lang="ru-RU" sz="4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9" name="Picture 3" descr="C:\Users\Завуч\Desktop\23-08-2023_08-38-41\IMG_20221103_105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0159" y="1567541"/>
            <a:ext cx="5177644" cy="3883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29698" name="Picture 2" descr="C:\Users\Завуч\Desktop\23-08-2023_08-38-41\IMG_20221109_124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697" y="1686297"/>
            <a:ext cx="6658098" cy="4993574"/>
          </a:xfrm>
          <a:prstGeom prst="rect">
            <a:avLst/>
          </a:prstGeom>
          <a:noFill/>
        </p:spPr>
      </p:pic>
      <p:pic>
        <p:nvPicPr>
          <p:cNvPr id="12" name="Рисунок 11" descr="C:\Users\Завуч\Desktop\23-08-2023_08-38-41\IMG_20230221_1503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254" y="1650188"/>
            <a:ext cx="3823855" cy="50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9" name="Рисунок 8" descr="C:\Users\Завуч\Desktop\23-08-2023_08-38-41\IMG_20210326_1234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556" y="1797485"/>
            <a:ext cx="3440363" cy="466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Завуч\Desktop\23-08-2023_08-38-41\IMG-5c62c4fe51d2eb718438f899aa076c9d-V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829" y="1802234"/>
            <a:ext cx="6736867" cy="46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140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Тема Office</vt:lpstr>
      <vt:lpstr>Августовское совещание работников образования Октябрьского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inwin</cp:lastModifiedBy>
  <cp:revision>118</cp:revision>
  <cp:lastPrinted>2023-07-12T12:50:19Z</cp:lastPrinted>
  <dcterms:created xsi:type="dcterms:W3CDTF">2023-03-23T08:12:55Z</dcterms:created>
  <dcterms:modified xsi:type="dcterms:W3CDTF">2024-03-27T08:06:12Z</dcterms:modified>
</cp:coreProperties>
</file>