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7" r:id="rId16"/>
    <p:sldId id="27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Нижне</a:t>
            </a:r>
            <a:r>
              <a:rPr lang="ru-RU" b="1" dirty="0" smtClean="0"/>
              <a:t> - </a:t>
            </a:r>
            <a:r>
              <a:rPr lang="ru-RU" b="1" dirty="0" err="1" smtClean="0"/>
              <a:t>Нарыкарский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школьный </a:t>
            </a:r>
            <a:br>
              <a:rPr lang="ru-RU" b="1" dirty="0" smtClean="0"/>
            </a:br>
            <a:r>
              <a:rPr lang="ru-RU" b="1" dirty="0" smtClean="0"/>
              <a:t>краеведческий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музей – студия «</a:t>
            </a:r>
            <a:r>
              <a:rPr lang="ru-RU" b="1" dirty="0" err="1" smtClean="0"/>
              <a:t>Няврамыт</a:t>
            </a:r>
            <a:r>
              <a:rPr lang="ru-RU" b="1" dirty="0" smtClean="0"/>
              <a:t>»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7" name="Picture 3" descr="G:\Музей\Конкурс музеев\Экпонаты и экспозиции к конкурсу\фрагмент мансийского жилища. Детская люль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071678"/>
            <a:ext cx="6192688" cy="4644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узей\Конкурс музеев\Экпонаты и экспозиции к конкурсу\Художественное шитье биссеро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5202237" cy="390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7" name="Picture 3" descr="G:\Музей\Конкурс музеев\Экпонаты и экспозиции к конкурсу\Экспозиция. Традиционное жилище манси в миниатюре (Кружок ''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786058"/>
            <a:ext cx="5202237" cy="390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572132" y="571480"/>
            <a:ext cx="24288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экспонатов в музее - студии:  экспозиция «Традиционное  жилище коренных народов среднего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Приобья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8632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Работы кружка «Хорам»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узей\Конкурс музеев\Экпонаты и экспозиции к конкурсу\Мансийские халаты и платья ручной рабо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48079" cy="633670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u="sng" dirty="0" smtClean="0"/>
              <a:t>ПАТРИОТИЧЕСКОЕ ВОСПИТАНИЕ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Сбор информации о ветеранах  Великой</a:t>
            </a:r>
            <a:br>
              <a:rPr lang="ru-RU" sz="1800" dirty="0" smtClean="0"/>
            </a:br>
            <a:r>
              <a:rPr lang="ru-RU" sz="1800" dirty="0" smtClean="0"/>
              <a:t>Отечественной войны и тружениках тыла.</a:t>
            </a:r>
            <a:br>
              <a:rPr lang="ru-RU" sz="1800" dirty="0" smtClean="0"/>
            </a:br>
            <a:r>
              <a:rPr lang="ru-RU" sz="1800" dirty="0" smtClean="0"/>
              <a:t> Оформление тематических папок «Ветераны Великой Отечественной войны и труда» (Фотографии, письма).</a:t>
            </a:r>
            <a:br>
              <a:rPr lang="ru-RU" sz="1800" dirty="0" smtClean="0"/>
            </a:br>
            <a:r>
              <a:rPr lang="ru-RU" sz="1800" dirty="0" smtClean="0"/>
              <a:t>      Работа с книгой памяти (архивные данные, уточнение фактов,     установление личности, имени, фамилии, даты рождения и смерти,  встречи с родственниками).</a:t>
            </a:r>
            <a:br>
              <a:rPr lang="ru-RU" sz="1800" dirty="0" smtClean="0"/>
            </a:br>
            <a:r>
              <a:rPr lang="ru-RU" sz="1800" dirty="0" smtClean="0"/>
              <a:t>Обзоры тематических выставок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Picture 2" descr="G:\Музей\Стенд 60 лет Победы\PICT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015399"/>
            <a:ext cx="7128792" cy="384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узей\Конкурс музеев\Экпонаты и экспозиции к конкурсу\Экскурсия в честь -Дня защитника Отечества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5202237" cy="390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2071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Классные часы: «Участники локальных событий – наши выпускники»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Фото 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14290"/>
            <a:ext cx="4143404" cy="3819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_42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568952" cy="641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536" y="332656"/>
            <a:ext cx="8070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Экскурсии:  «Наши выпускники – участники  локальных событий»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 учащихся 5- 11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467600" cy="1143000"/>
          </a:xfrm>
        </p:spPr>
        <p:txBody>
          <a:bodyPr/>
          <a:lstStyle/>
          <a:p>
            <a:r>
              <a:rPr lang="ru-RU" b="1" dirty="0" smtClean="0"/>
              <a:t>Поисковая работа</a:t>
            </a:r>
            <a:endParaRPr lang="ru-RU" b="1" dirty="0"/>
          </a:p>
        </p:txBody>
      </p:sp>
      <p:pic>
        <p:nvPicPr>
          <p:cNvPr id="3" name="Picture 1" descr="Изображение 016"/>
          <p:cNvPicPr>
            <a:picLocks noChangeAspect="1" noChangeArrowheads="1"/>
          </p:cNvPicPr>
          <p:nvPr/>
        </p:nvPicPr>
        <p:blipFill>
          <a:blip r:embed="rId2" cstate="email">
            <a:lum contrast="48000"/>
          </a:blip>
          <a:srcRect/>
          <a:stretch>
            <a:fillRect/>
          </a:stretch>
        </p:blipFill>
        <p:spPr bwMode="auto">
          <a:xfrm>
            <a:off x="428596" y="1071546"/>
            <a:ext cx="7524328" cy="56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Фрагменты экспозиций: «Поклонимся великим тем годам» «Уголок боевой и трудовой славы»</a:t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Picture 1" descr="статуэтка из глины 1945 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3708974" cy="4936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Личные вещи ветерана войны Шереметова 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14488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G:\Музей\Конкурс музеев\Экпонаты и экспозиции к конкурсу\Десант\Изображение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4" cy="637335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G:\Музей\Игра Кадетский корпус\PICT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G:\Музей\Дорогами войны\PICT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Школьный краеведческий музей был создан на основе школьного музея «Человек и природа» (1997) в 1988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Музей\Конкурс музеев\Экпонаты и экспозиции к конкурсу\Ткачество и вышивка в нашей деревн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000240"/>
            <a:ext cx="6199048" cy="4649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G:\Музей\Дорогами войны\PICT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7868"/>
            <a:ext cx="8501122" cy="637584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Фото 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95863" cy="6653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Фото%2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785794"/>
            <a:ext cx="4407561" cy="5877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Коллекции формируются по темам: культура, быт и искусство народов Крайнего Севера; Ветераны Великой Отечественной войны и труженики тыла, история нашей деревни в лицах; история нашей школы; работы кружка «Хорам»; творчество местного краеведа и художника Тимофеева Г.Н.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Музей\Конкурс музеев\Экпонаты и экспозиции к конкурсу\Фрагмент мансийского жилища. Чу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786058"/>
            <a:ext cx="5202237" cy="390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89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 музее собраны уникальные экспонаты: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Тульский самовар середины </a:t>
            </a:r>
            <a:r>
              <a:rPr lang="en-US" sz="2000" dirty="0" smtClean="0"/>
              <a:t>XIX</a:t>
            </a:r>
            <a:r>
              <a:rPr lang="ru-RU" sz="2000" dirty="0" smtClean="0"/>
              <a:t> века, одежда ханты и манси ручной работы; охотничьи приспособления, ствол охотничьего кремниевого ружья </a:t>
            </a:r>
            <a:br>
              <a:rPr lang="ru-RU" sz="2000" dirty="0" smtClean="0"/>
            </a:br>
            <a:r>
              <a:rPr lang="ru-RU" sz="2000" dirty="0" smtClean="0"/>
              <a:t>(предположительно конца </a:t>
            </a:r>
            <a:r>
              <a:rPr lang="en-US" sz="2000" dirty="0" smtClean="0"/>
              <a:t>XVIII</a:t>
            </a:r>
            <a:r>
              <a:rPr lang="ru-RU" sz="2000" dirty="0" smtClean="0"/>
              <a:t> века)</a:t>
            </a:r>
            <a:endParaRPr lang="ru-RU" sz="2000" dirty="0"/>
          </a:p>
        </p:txBody>
      </p:sp>
      <p:pic>
        <p:nvPicPr>
          <p:cNvPr id="4098" name="Picture 2" descr="G:\Музей\Конкурс музеев\Экпонаты и экспозиции к конкурсу\Детская малица и сах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2880320" cy="3840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Музей\Конкурс музеев\Экпонаты и экспозиции к конкурсу\Самопряха, лапти и самовар (Нач. XX в.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428868"/>
            <a:ext cx="2884332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G:\Музей\Конкурс музеев\Экпонаты и экспозиции к конкурсу\Новая папка\Изображение 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143380"/>
            <a:ext cx="3357586" cy="2518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Денежные знаки с начала </a:t>
            </a:r>
            <a:r>
              <a:rPr lang="en-US" sz="2000" dirty="0" smtClean="0"/>
              <a:t>XIX</a:t>
            </a:r>
            <a:r>
              <a:rPr lang="ru-RU" sz="2000" dirty="0" smtClean="0"/>
              <a:t> века; </a:t>
            </a:r>
            <a:r>
              <a:rPr lang="ru-RU" sz="2000" dirty="0" err="1" smtClean="0"/>
              <a:t>пайпы</a:t>
            </a:r>
            <a:r>
              <a:rPr lang="ru-RU" sz="2000" dirty="0" smtClean="0"/>
              <a:t> и софты, выполненные из бересты в начале </a:t>
            </a:r>
            <a:r>
              <a:rPr lang="en-US" sz="2000" dirty="0" smtClean="0"/>
              <a:t>XX</a:t>
            </a:r>
            <a:r>
              <a:rPr lang="ru-RU" sz="2000" dirty="0" smtClean="0"/>
              <a:t> века с орнаментом; черепки разбитых сосудов, датированные </a:t>
            </a:r>
            <a:r>
              <a:rPr lang="en-US" sz="2000" dirty="0" smtClean="0"/>
              <a:t>XVII</a:t>
            </a:r>
            <a:r>
              <a:rPr lang="ru-RU" sz="2000" dirty="0" smtClean="0"/>
              <a:t> веком; люлька с росписью редкого мансийского орнамента; древняя икона Иоанна </a:t>
            </a:r>
            <a:r>
              <a:rPr lang="ru-RU" sz="2000" dirty="0" err="1" smtClean="0"/>
              <a:t>Тобольского</a:t>
            </a:r>
            <a:r>
              <a:rPr lang="ru-RU" sz="2000" dirty="0" smtClean="0"/>
              <a:t> и Сибирского (предположительно </a:t>
            </a:r>
            <a:r>
              <a:rPr lang="en-US" sz="2000" dirty="0" smtClean="0"/>
              <a:t>XVII</a:t>
            </a:r>
            <a:r>
              <a:rPr lang="ru-RU" sz="2000" dirty="0" smtClean="0"/>
              <a:t> века).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G:\Музей\Конкурс музеев\Экпонаты и экспозиции к конкурсу\Новая папка\Изображение 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2859607" cy="4966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G:\Музей\Конкурс музеев\Экпонаты и экспозиции к конкурсу\Новая папка\Изображение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714488"/>
            <a:ext cx="342867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G:\Музей\Конкурс музеев\Экпонаты и экспозиции к конкурсу\Новая папка\Изображение 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000504"/>
            <a:ext cx="3373661" cy="2530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G:\Музей\Конкурс музеев\Экпонаты и экспозиции к конкурсу\Икона Иоана Тобольского XVII в. (Предпол.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643050"/>
            <a:ext cx="296573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143510" y="3000389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Основанная экспозиция – </a:t>
            </a:r>
            <a:br>
              <a:rPr lang="ru-RU" sz="3100" dirty="0" smtClean="0"/>
            </a:br>
            <a:r>
              <a:rPr lang="ru-RU" sz="3100" dirty="0" smtClean="0"/>
              <a:t>«Культура, быт, искусство, охота и рыбная ловля коренных народов Севера». Экспозиция насчитывает 500 экспонатов: бисерные украшения, одежда, посуда, предметы охоты и рыбной ловли, выполненные коренными жителями деревни – ханты и  манси, изделия из дерева, бересты, меха и других материалов.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G:\Музей\Конкурс музеев\Экпонаты и экспозиции к конкурсу\Изображение 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964796"/>
            <a:ext cx="3643337" cy="2732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G:\Музей\Конкурс музеев\Экпонаты и экспозиции к конкурсу\Изображение 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4071942"/>
            <a:ext cx="1936844" cy="2582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узей\Конкурс музеев\Экпонаты и экспозиции к конкурсу\Мансийская зимняя  одежда ручной рабо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568952" cy="642736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узей\Конкурс музеев\Экпонаты и экспозиции к конкурсу\Медный котел ручной работы (Кон. XIX в. - нач. XX в. 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5202237" cy="3902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G:\Музей\Конкурс музеев\Экпонаты и экспозиции к конкурсу\Мансийское сверл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285860"/>
            <a:ext cx="4046661" cy="5394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500570"/>
            <a:ext cx="2857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Медный котел ручной работы (Кон. XIX в. 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XX в. )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Мансийское сверло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узей\Конкурс музеев\Экпонаты и экспозиции к конкурсу\Мужская мал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3902075" cy="520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G:\Музей\Конкурс музеев\Экпонаты и экспозиции к конкурсу\Фрагмент мансийского жилища. Чува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928934"/>
            <a:ext cx="4916514" cy="3687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72072" y="3000390"/>
            <a:ext cx="6858002" cy="8572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28604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«Традиционное жилище обских угров начала ХХ века»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«Одежда обских угров»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225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Нижне - Нарыкарский  школьный  краеведческий  музей – студия «Няврамыт»  </vt:lpstr>
      <vt:lpstr>Школьный краеведческий музей был создан на основе школьного музея «Человек и природа» (1997) в 1988 году. </vt:lpstr>
      <vt:lpstr>Коллекции формируются по темам: культура, быт и искусство народов Крайнего Севера; Ветераны Великой Отечественной войны и труженики тыла, история нашей деревни в лицах; история нашей школы; работы кружка «Хорам»; творчество местного краеведа и художника Тимофеева Г.Н. </vt:lpstr>
      <vt:lpstr>В музее собраны уникальные экспонаты:  Тульский самовар середины XIX века, одежда ханты и манси ручной работы; охотничьи приспособления, ствол охотничьего кремниевого ружья  (предположительно конца XVIII века)</vt:lpstr>
      <vt:lpstr>Денежные знаки с начала XIX века; пайпы и софты, выполненные из бересты в начале XX века с орнаментом; черепки разбитых сосудов, датированные XVII веком; люлька с росписью редкого мансийского орнамента; древняя икона Иоанна Тобольского и Сибирского (предположительно XVII века). </vt:lpstr>
      <vt:lpstr>Основанная экспозиция –  «Культура, быт, искусство, охота и рыбная ловля коренных народов Севера». Экспозиция насчитывает 500 экспонатов: бисерные украшения, одежда, посуда, предметы охоты и рыбной ловли, выполненные коренными жителями деревни – ханты и  манси, изделия из дерева, бересты, меха и других материалов.  </vt:lpstr>
      <vt:lpstr>Слайд 7</vt:lpstr>
      <vt:lpstr>Слайд 8</vt:lpstr>
      <vt:lpstr>Слайд 9</vt:lpstr>
      <vt:lpstr>Слайд 10</vt:lpstr>
      <vt:lpstr>Слайд 11</vt:lpstr>
      <vt:lpstr> ПАТРИОТИЧЕСКОЕ ВОСПИТАНИЕ   Сбор информации о ветеранах  Великой Отечественной войны и тружениках тыла.  Оформление тематических папок «Ветераны Великой Отечественной войны и труда» (Фотографии, письма).       Работа с книгой памяти (архивные данные, уточнение фактов,     установление личности, имени, фамилии, даты рождения и смерти,  встречи с родственниками). Обзоры тематических выставок </vt:lpstr>
      <vt:lpstr>Слайд 13</vt:lpstr>
      <vt:lpstr>Слайд 14</vt:lpstr>
      <vt:lpstr>Поисковая работа</vt:lpstr>
      <vt:lpstr>Фрагменты экспозиций: «Поклонимся великим тем годам» «Уголок боевой и трудовой славы» 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Нижне-Нарыкарский школьный историко-краеведческий музей – студия «Нявремыт» </dc:title>
  <cp:lastModifiedBy>Organizator</cp:lastModifiedBy>
  <cp:revision>24</cp:revision>
  <dcterms:modified xsi:type="dcterms:W3CDTF">2015-05-15T04:15:49Z</dcterms:modified>
</cp:coreProperties>
</file>